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3" r:id="rId3"/>
    <p:sldId id="284" r:id="rId4"/>
    <p:sldId id="257" r:id="rId5"/>
    <p:sldId id="258" r:id="rId6"/>
    <p:sldId id="259" r:id="rId7"/>
    <p:sldId id="260" r:id="rId8"/>
    <p:sldId id="264" r:id="rId9"/>
    <p:sldId id="261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9" r:id="rId23"/>
    <p:sldId id="280" r:id="rId24"/>
    <p:sldId id="285" r:id="rId25"/>
    <p:sldId id="286" r:id="rId26"/>
    <p:sldId id="277" r:id="rId27"/>
    <p:sldId id="281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341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15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50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00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6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4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76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963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37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3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12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59DD5-01C4-4DE5-8771-4141EF32B8F7}" type="datetimeFigureOut">
              <a:rPr lang="en-GB" smtClean="0"/>
              <a:t>23/03/2015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3D9B7-3664-4A36-814B-45EB3395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93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39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3380504"/>
            <a:ext cx="3528392" cy="3456384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/>
              <a:t>Gaining </a:t>
            </a:r>
            <a:r>
              <a:rPr lang="en-GB" sz="3200" b="1" dirty="0" smtClean="0">
                <a:solidFill>
                  <a:srgbClr val="FFFF00"/>
                </a:solidFill>
              </a:rPr>
              <a:t>PARS </a:t>
            </a:r>
            <a:r>
              <a:rPr lang="en-GB" sz="3200" b="1" dirty="0" smtClean="0"/>
              <a:t>points</a:t>
            </a:r>
            <a:br>
              <a:rPr lang="en-GB" sz="3200" b="1" dirty="0" smtClean="0"/>
            </a:br>
            <a:r>
              <a:rPr lang="en-GB" sz="3200" b="1" dirty="0" smtClean="0"/>
              <a:t>and </a:t>
            </a:r>
            <a:br>
              <a:rPr lang="en-GB" sz="3200" b="1" dirty="0" smtClean="0"/>
            </a:br>
            <a:r>
              <a:rPr lang="en-GB" sz="3200" b="1" i="1" dirty="0" smtClean="0">
                <a:solidFill>
                  <a:srgbClr val="FFFF00"/>
                </a:solidFill>
              </a:rPr>
              <a:t>making a difference </a:t>
            </a:r>
            <a:r>
              <a:rPr lang="en-GB" sz="3200" b="1" dirty="0" smtClean="0"/>
              <a:t>to others at the same time</a:t>
            </a:r>
            <a:endParaRPr lang="en-GB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0072" y="3886200"/>
            <a:ext cx="2552328" cy="1752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E:\Open Eve 2014\Nursing Ho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3076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kinloch\Desktop\St._Margaret's_C_of_E_High_School,_Liverpo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860"/>
            <a:ext cx="2778860" cy="337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harrell_williams_happy_official_music_video_aac_4139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0995" y="5157192"/>
            <a:ext cx="504056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Well done from Miss Kinloch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946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" y="47667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8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Endurance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9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1"/>
          <a:stretch/>
        </p:blipFill>
        <p:spPr>
          <a:xfrm>
            <a:off x="467544" y="260648"/>
            <a:ext cx="8034089" cy="6533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82469" y="6057292"/>
            <a:ext cx="2304256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66"/>
                </a:solidFill>
              </a:rPr>
              <a:t>Wisdom</a:t>
            </a:r>
            <a:endParaRPr lang="en-GB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/>
          <a:stretch/>
        </p:blipFill>
        <p:spPr>
          <a:xfrm>
            <a:off x="179512" y="223789"/>
            <a:ext cx="8748464" cy="64208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Endurance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8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40763" cy="1143000"/>
          </a:xfrm>
        </p:spPr>
        <p:txBody>
          <a:bodyPr/>
          <a:lstStyle/>
          <a:p>
            <a:r>
              <a:rPr lang="en-GB" altLang="en-US" sz="3600" b="1" dirty="0" smtClean="0"/>
              <a:t>We will be using the 5Rs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68313" y="1196975"/>
          <a:ext cx="8229600" cy="5461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60947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5 Rs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Definition</a:t>
                      </a:r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/>
                </a:tc>
              </a:tr>
              <a:tr h="914382">
                <a:tc>
                  <a:txBody>
                    <a:bodyPr/>
                    <a:lstStyle/>
                    <a:p>
                      <a:r>
                        <a:rPr lang="en-GB" sz="1800" b="1" dirty="0" smtClean="0">
                          <a:solidFill>
                            <a:schemeClr val="tx1"/>
                          </a:solidFill>
                        </a:rPr>
                        <a:t>Reasoning </a:t>
                      </a:r>
                    </a:p>
                    <a:p>
                      <a:endParaRPr lang="en-GB" sz="18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Same as Independent Learner (</a:t>
                      </a:r>
                      <a:r>
                        <a:rPr lang="en-GB" sz="1800" b="1" dirty="0" err="1" smtClean="0"/>
                        <a:t>plts</a:t>
                      </a:r>
                      <a:r>
                        <a:rPr lang="en-GB" sz="1800" b="1" dirty="0" smtClean="0"/>
                        <a:t>) means gather information and making decisions.</a:t>
                      </a:r>
                      <a:endParaRPr lang="en-GB" sz="1800" b="1" dirty="0"/>
                    </a:p>
                  </a:txBody>
                  <a:tcPr marT="45719" marB="45719"/>
                </a:tc>
              </a:tr>
              <a:tr h="914382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Reflective</a:t>
                      </a:r>
                    </a:p>
                    <a:p>
                      <a:endParaRPr lang="en-GB" sz="1800" b="1" dirty="0" smtClean="0"/>
                    </a:p>
                    <a:p>
                      <a:endParaRPr lang="en-GB" sz="1800" b="1" dirty="0"/>
                    </a:p>
                  </a:txBody>
                  <a:tcPr marT="45719" marB="45719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Stays the same (</a:t>
                      </a:r>
                      <a:r>
                        <a:rPr lang="en-GB" sz="1800" b="1" dirty="0" err="1" smtClean="0"/>
                        <a:t>plts</a:t>
                      </a:r>
                      <a:r>
                        <a:rPr lang="en-GB" sz="1800" b="1" dirty="0" smtClean="0"/>
                        <a:t>) means listening to others and learning from mistakes,</a:t>
                      </a:r>
                      <a:endParaRPr lang="en-GB" sz="1800" b="1" dirty="0"/>
                    </a:p>
                  </a:txBody>
                  <a:tcPr marT="45719" marB="45719"/>
                </a:tc>
              </a:tr>
              <a:tr h="1188697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Resilient</a:t>
                      </a:r>
                    </a:p>
                    <a:p>
                      <a:endParaRPr lang="en-GB" sz="1800" b="1" dirty="0" smtClean="0"/>
                    </a:p>
                    <a:p>
                      <a:endParaRPr lang="en-GB" sz="1800" b="1" dirty="0"/>
                    </a:p>
                  </a:txBody>
                  <a:tcPr marT="45719" marB="45719">
                    <a:solidFill>
                      <a:srgbClr val="9900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Same as Effective Participator (</a:t>
                      </a:r>
                      <a:r>
                        <a:rPr lang="en-GB" sz="1800" b="1" dirty="0" err="1" smtClean="0"/>
                        <a:t>plts</a:t>
                      </a:r>
                      <a:r>
                        <a:rPr lang="en-GB" sz="1800" b="1" dirty="0" smtClean="0"/>
                        <a:t>) means sticking at something you find difficult</a:t>
                      </a:r>
                      <a:r>
                        <a:rPr lang="en-GB" sz="1800" b="1" baseline="0" dirty="0" smtClean="0"/>
                        <a:t> and finding ways of making it easier. Contributing to the class.</a:t>
                      </a:r>
                      <a:endParaRPr lang="en-GB" sz="1800" b="1" dirty="0"/>
                    </a:p>
                  </a:txBody>
                  <a:tcPr marT="45719" marB="45719"/>
                </a:tc>
              </a:tr>
              <a:tr h="914382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Resourceful</a:t>
                      </a:r>
                    </a:p>
                    <a:p>
                      <a:endParaRPr lang="en-GB" sz="1800" b="1" dirty="0" smtClean="0"/>
                    </a:p>
                    <a:p>
                      <a:endParaRPr lang="en-GB" sz="1800" b="1" dirty="0"/>
                    </a:p>
                  </a:txBody>
                  <a:tcPr marT="45719" marB="4571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Same as Creative</a:t>
                      </a:r>
                      <a:r>
                        <a:rPr lang="en-GB" sz="1800" b="1" baseline="0" dirty="0" smtClean="0"/>
                        <a:t> Thinker (</a:t>
                      </a:r>
                      <a:r>
                        <a:rPr lang="en-GB" sz="1800" b="1" baseline="0" dirty="0" err="1" smtClean="0"/>
                        <a:t>plts</a:t>
                      </a:r>
                      <a:r>
                        <a:rPr lang="en-GB" sz="1800" b="1" baseline="0" dirty="0" smtClean="0"/>
                        <a:t>) means taking risks, using your imagination and trying different learning styles.</a:t>
                      </a:r>
                      <a:endParaRPr lang="en-GB" sz="1800" b="1" dirty="0"/>
                    </a:p>
                  </a:txBody>
                  <a:tcPr marT="45719" marB="45719"/>
                </a:tc>
              </a:tr>
              <a:tr h="968209"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Responsible</a:t>
                      </a:r>
                      <a:endParaRPr lang="en-GB" sz="1800" b="1" dirty="0"/>
                    </a:p>
                  </a:txBody>
                  <a:tcPr marT="45719" marB="45719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 smtClean="0"/>
                        <a:t>Same as Self Manager and Team worker (</a:t>
                      </a:r>
                      <a:r>
                        <a:rPr lang="en-GB" sz="1800" b="1" dirty="0" err="1" smtClean="0"/>
                        <a:t>plts</a:t>
                      </a:r>
                      <a:r>
                        <a:rPr lang="en-GB" sz="1800" b="1" dirty="0" smtClean="0"/>
                        <a:t>) means working as a team and not</a:t>
                      </a:r>
                      <a:r>
                        <a:rPr lang="en-GB" sz="1800" b="1" baseline="0" dirty="0" smtClean="0"/>
                        <a:t> wasting time.</a:t>
                      </a:r>
                      <a:endParaRPr lang="en-GB" sz="1800" b="1" dirty="0"/>
                    </a:p>
                  </a:txBody>
                  <a:tcPr marT="45719" marB="4571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54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4999" b="13906"/>
          <a:stretch/>
        </p:blipFill>
        <p:spPr>
          <a:xfrm>
            <a:off x="72008" y="381000"/>
            <a:ext cx="8964488" cy="595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Confidence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0066"/>
                </a:solidFill>
              </a:rPr>
              <a:t>Wisdom</a:t>
            </a:r>
            <a:endParaRPr lang="en-GB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Justice</a:t>
            </a:r>
            <a:endParaRPr lang="en-GB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Friendship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38594" r="74688" b="50625"/>
          <a:stretch/>
        </p:blipFill>
        <p:spPr>
          <a:xfrm>
            <a:off x="50" y="2587261"/>
            <a:ext cx="1836164" cy="1624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53" y="1835532"/>
            <a:ext cx="195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Matthew Hindley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5676" y="4321909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Jamie </a:t>
            </a:r>
            <a:r>
              <a:rPr lang="en-GB" dirty="0" err="1" smtClean="0">
                <a:solidFill>
                  <a:srgbClr val="FFFF00"/>
                </a:solidFill>
              </a:rPr>
              <a:t>Hazledine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2577" y="1835532"/>
            <a:ext cx="1710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Luke Hawkes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17728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Max Gilroy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2304" y="1794882"/>
            <a:ext cx="174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Harry </a:t>
            </a:r>
            <a:r>
              <a:rPr lang="en-GB" dirty="0" err="1" smtClean="0">
                <a:solidFill>
                  <a:srgbClr val="FFFF00"/>
                </a:solidFill>
              </a:rPr>
              <a:t>McCarten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9892" y="434633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Hugh Adams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0950" y="43143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Jack Gavin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3573" y="434633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James Ambler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010" y="434633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Liam Cato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010" y="63720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Nathan Bowers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64440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Eliot Smith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6192" y="1772816"/>
            <a:ext cx="173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James Garnett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3231" y="6412686"/>
            <a:ext cx="162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Nick Georgiou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3913" y="6444044"/>
            <a:ext cx="170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Jamie Samuels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678" y="0"/>
            <a:ext cx="2729866" cy="1819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4" t="34487" r="30991"/>
          <a:stretch/>
        </p:blipFill>
        <p:spPr>
          <a:xfrm>
            <a:off x="1984519" y="-88013"/>
            <a:ext cx="1858552" cy="19079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6" t="37656" r="23335" b="22656"/>
          <a:stretch/>
        </p:blipFill>
        <p:spPr>
          <a:xfrm>
            <a:off x="3821070" y="-88013"/>
            <a:ext cx="1838760" cy="19079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6829" r="11479"/>
          <a:stretch/>
        </p:blipFill>
        <p:spPr>
          <a:xfrm>
            <a:off x="5364087" y="-105002"/>
            <a:ext cx="2236863" cy="19232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2" t="32344" r="1458" b="37624"/>
          <a:stretch/>
        </p:blipFill>
        <p:spPr>
          <a:xfrm>
            <a:off x="7453386" y="-150268"/>
            <a:ext cx="1799134" cy="19760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4" t="11324" r="47065" b="46644"/>
          <a:stretch/>
        </p:blipFill>
        <p:spPr>
          <a:xfrm>
            <a:off x="7009409" y="2181821"/>
            <a:ext cx="2134591" cy="20302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4" t="29252" r="39968" b="37156"/>
          <a:stretch/>
        </p:blipFill>
        <p:spPr>
          <a:xfrm>
            <a:off x="4976355" y="2181225"/>
            <a:ext cx="2033053" cy="20300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0" t="29529" r="27768" b="21563"/>
          <a:stretch/>
        </p:blipFill>
        <p:spPr>
          <a:xfrm>
            <a:off x="3378583" y="2181821"/>
            <a:ext cx="1985505" cy="20316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9" t="43945" r="40262" b="20273"/>
          <a:stretch/>
        </p:blipFill>
        <p:spPr>
          <a:xfrm>
            <a:off x="1694545" y="2181225"/>
            <a:ext cx="1870511" cy="20300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2" t="23861" r="17698" b="41719"/>
          <a:stretch/>
        </p:blipFill>
        <p:spPr>
          <a:xfrm>
            <a:off x="-36512" y="4653136"/>
            <a:ext cx="1845869" cy="179179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5" t="23372" b="38506"/>
          <a:stretch/>
        </p:blipFill>
        <p:spPr>
          <a:xfrm>
            <a:off x="4560132" y="4691241"/>
            <a:ext cx="1466092" cy="18065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2" t="22830" r="61012" b="53818"/>
          <a:stretch/>
        </p:blipFill>
        <p:spPr>
          <a:xfrm>
            <a:off x="6907361" y="4737342"/>
            <a:ext cx="1794987" cy="1783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26765" r="78696" b="51528"/>
          <a:stretch/>
        </p:blipFill>
        <p:spPr>
          <a:xfrm>
            <a:off x="2051720" y="4724345"/>
            <a:ext cx="2056296" cy="17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66186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dirty="0" smtClean="0">
                <a:solidFill>
                  <a:schemeClr val="bg1"/>
                </a:solidFill>
              </a:rPr>
              <a:t>Many thanks to these </a:t>
            </a:r>
            <a:r>
              <a:rPr lang="en-GB" dirty="0" smtClean="0">
                <a:solidFill>
                  <a:srgbClr val="FFFF00"/>
                </a:solidFill>
              </a:rPr>
              <a:t>Year 11’s </a:t>
            </a:r>
            <a:r>
              <a:rPr lang="en-GB" dirty="0" smtClean="0">
                <a:solidFill>
                  <a:schemeClr val="bg1"/>
                </a:solidFill>
              </a:rPr>
              <a:t>who did a tremendous job in some of our feeder primary schools. 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en-GB" dirty="0" smtClean="0">
                <a:solidFill>
                  <a:schemeClr val="bg1"/>
                </a:solidFill>
              </a:rPr>
              <a:t>They are </a:t>
            </a:r>
            <a:r>
              <a:rPr lang="en-GB" dirty="0" smtClean="0">
                <a:solidFill>
                  <a:srgbClr val="00FF00"/>
                </a:solidFill>
              </a:rPr>
              <a:t>OUTSTANDING</a:t>
            </a:r>
            <a:r>
              <a:rPr lang="en-GB" dirty="0" smtClean="0">
                <a:solidFill>
                  <a:schemeClr val="bg1"/>
                </a:solidFill>
              </a:rPr>
              <a:t> ambassadors for our school. </a:t>
            </a:r>
          </a:p>
          <a:p>
            <a:pPr marL="0" indent="0">
              <a:lnSpc>
                <a:spcPct val="210000"/>
              </a:lnSpc>
              <a:buNone/>
            </a:pPr>
            <a:r>
              <a:rPr lang="en-GB" dirty="0" smtClean="0">
                <a:solidFill>
                  <a:schemeClr val="bg1"/>
                </a:solidFill>
              </a:rPr>
              <a:t>Good men themselves!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/>
              <a:t>Our School Values;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FF0000"/>
                </a:solidFill>
              </a:rPr>
              <a:t>Trust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00FF00"/>
                </a:solidFill>
              </a:rPr>
              <a:t>Compassion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00B0F0"/>
                </a:solidFill>
              </a:rPr>
              <a:t>Forgiveness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660033"/>
                </a:solidFill>
              </a:rPr>
              <a:t>Endurance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7030A0"/>
                </a:solidFill>
              </a:rPr>
              <a:t>Justice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FFFF00"/>
                </a:solidFill>
              </a:rPr>
              <a:t>Friendship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0070C0"/>
                </a:solidFill>
              </a:rPr>
              <a:t>Peace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4800" b="1" dirty="0" smtClean="0">
                <a:solidFill>
                  <a:srgbClr val="FF0066"/>
                </a:solidFill>
              </a:rPr>
              <a:t>Wisdom</a:t>
            </a:r>
          </a:p>
        </p:txBody>
      </p:sp>
    </p:spTree>
    <p:extLst>
      <p:ext uri="{BB962C8B-B14F-4D97-AF65-F5344CB8AC3E}">
        <p14:creationId xmlns:p14="http://schemas.microsoft.com/office/powerpoint/2010/main" val="21524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imary Rugby Bishop Martin\IMG_43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Friendship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rimary Rugby Bishop Martin\IMG_4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rimary Rugby Bishop Martin\IMG_4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" y="476672"/>
            <a:ext cx="9021530" cy="601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2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33265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096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0232" y="5733256"/>
            <a:ext cx="2304256" cy="64807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accent2">
                    <a:lumMod val="50000"/>
                  </a:schemeClr>
                </a:solidFill>
              </a:rPr>
              <a:t>Endurance</a:t>
            </a:r>
            <a:endParaRPr lang="en-GB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</TotalTime>
  <Words>198</Words>
  <Application>Microsoft Office PowerPoint</Application>
  <PresentationFormat>On-screen Show (4:3)</PresentationFormat>
  <Paragraphs>50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Gaining PARS points and  making a difference to others at the same time</vt:lpstr>
      <vt:lpstr>We will be using the 5Rs</vt:lpstr>
      <vt:lpstr>Our School Values;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St.Margaret's Church of England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Gaining PARS points and  making a difference to others at the same time</dc:title>
  <dc:creator>Hazel Kinloch</dc:creator>
  <cp:lastModifiedBy>Christine Roberts</cp:lastModifiedBy>
  <cp:revision>15</cp:revision>
  <dcterms:created xsi:type="dcterms:W3CDTF">2014-07-17T09:36:26Z</dcterms:created>
  <dcterms:modified xsi:type="dcterms:W3CDTF">2015-03-23T16:25:05Z</dcterms:modified>
</cp:coreProperties>
</file>