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9" r:id="rId4"/>
    <p:sldId id="280" r:id="rId5"/>
    <p:sldId id="281" r:id="rId6"/>
    <p:sldId id="276" r:id="rId7"/>
    <p:sldId id="258" r:id="rId8"/>
    <p:sldId id="277" r:id="rId9"/>
    <p:sldId id="257" r:id="rId10"/>
    <p:sldId id="262" r:id="rId11"/>
    <p:sldId id="282" r:id="rId12"/>
    <p:sldId id="259" r:id="rId13"/>
    <p:sldId id="274" r:id="rId14"/>
    <p:sldId id="263" r:id="rId15"/>
    <p:sldId id="264" r:id="rId16"/>
    <p:sldId id="283" r:id="rId17"/>
    <p:sldId id="265" r:id="rId18"/>
    <p:sldId id="266" r:id="rId19"/>
    <p:sldId id="268" r:id="rId20"/>
    <p:sldId id="273" r:id="rId21"/>
    <p:sldId id="269" r:id="rId22"/>
    <p:sldId id="284" r:id="rId23"/>
    <p:sldId id="270" r:id="rId24"/>
    <p:sldId id="271" r:id="rId25"/>
    <p:sldId id="272" r:id="rId26"/>
    <p:sldId id="275" r:id="rId27"/>
    <p:sldId id="260" r:id="rId28"/>
    <p:sldId id="267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2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3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93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3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372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953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32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04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7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30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9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E840A-B4FE-4C81-8480-24872797B1A1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CABB2-7CB8-4696-A20D-B15F483B7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34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FF0000"/>
                </a:solidFill>
                <a:latin typeface="Accent SF" pitchFamily="2" charset="0"/>
              </a:rPr>
              <a:t>Active Adventures</a:t>
            </a:r>
            <a:endParaRPr lang="en-GB" sz="6600" b="1" dirty="0">
              <a:solidFill>
                <a:srgbClr val="FF0000"/>
              </a:solidFill>
              <a:latin typeface="Accent SF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chemeClr val="tx1"/>
                </a:solidFill>
              </a:rPr>
              <a:t>Year 11 reward day</a:t>
            </a:r>
            <a:endParaRPr lang="en-GB" sz="6000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2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9"/>
    </mc:Choice>
    <mc:Fallback xmlns="">
      <p:transition spd="slow" advTm="4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kinloch\AppData\Local\Microsoft\Windows\Temporary Internet Files\Content.Outlook\TK7C1JPR\IMG_40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33CC"/>
                </a:solidFill>
              </a:rPr>
              <a:t>Wisdom</a:t>
            </a:r>
            <a:endParaRPr lang="en-GB" sz="60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"/>
    </mc:Choice>
    <mc:Fallback xmlns="">
      <p:transition spd="slow" advTm="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kinloch\Desktop\20150320_0934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2080" y="5517232"/>
            <a:ext cx="34563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rgbClr val="FFFF00"/>
                </a:solidFill>
              </a:rPr>
              <a:t>Friendship</a:t>
            </a:r>
            <a:endParaRPr lang="en-GB" sz="4800" b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"/>
    </mc:Choice>
    <mc:Fallback xmlns="">
      <p:transition spd="slow" advTm="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kinloch\AppData\Local\Microsoft\Windows\Temporary Internet Files\Content.Outlook\TK7C1JPR\IMG_4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Friendship</a:t>
            </a:r>
            <a:endParaRPr lang="en-GB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"/>
    </mc:Choice>
    <mc:Fallback xmlns="">
      <p:transition spd="slow" advTm="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Active Adventures\20150320_105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096" y="5661248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</a:rPr>
              <a:t>Trust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1"/>
    </mc:Choice>
    <mc:Fallback xmlns="">
      <p:transition spd="slow" advTm="4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kinloch\AppData\Local\Microsoft\Windows\Temporary Internet Files\Content.Outlook\TK7C1JPR\IMG_40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7030A0"/>
                </a:solidFill>
              </a:rPr>
              <a:t>Endurance</a:t>
            </a:r>
            <a:endParaRPr lang="en-GB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"/>
    </mc:Choice>
    <mc:Fallback xmlns="">
      <p:transition spd="slow" advTm="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kinloch\AppData\Local\Microsoft\Windows\Temporary Internet Files\Content.Outlook\TK7C1JPR\IMG_4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33CC"/>
                </a:solidFill>
              </a:rPr>
              <a:t>Wisdom</a:t>
            </a:r>
            <a:endParaRPr lang="en-GB" sz="60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"/>
    </mc:Choice>
    <mc:Fallback xmlns="">
      <p:transition spd="slow" advTm="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kinloch\Desktop\20150320_093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2080" y="5517232"/>
            <a:ext cx="34563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rgbClr val="FF0066"/>
                </a:solidFill>
              </a:rPr>
              <a:t>Wisdom</a:t>
            </a:r>
            <a:endParaRPr lang="en-GB" sz="4800" b="1" dirty="0">
              <a:solidFill>
                <a:srgbClr val="FF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"/>
    </mc:Choice>
    <mc:Fallback xmlns="">
      <p:transition spd="slow" advTm="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kinloch\AppData\Local\Microsoft\Windows\Temporary Internet Files\Content.Outlook\TK7C1JPR\FullSizeRen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Friendship</a:t>
            </a:r>
            <a:endParaRPr lang="en-GB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1"/>
    </mc:Choice>
    <mc:Fallback xmlns="">
      <p:transition spd="slow" advTm="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kinloch\AppData\Local\Microsoft\Windows\Temporary Internet Files\Content.Outlook\TK7C1JPR\IMG_40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096" y="5661248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</a:rPr>
              <a:t>Trust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"/>
    </mc:Choice>
    <mc:Fallback xmlns="">
      <p:transition spd="slow" advTm="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Active Adventures\20150320_103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33CC"/>
                </a:solidFill>
              </a:rPr>
              <a:t>Wisdom</a:t>
            </a:r>
            <a:endParaRPr lang="en-GB" sz="60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"/>
    </mc:Choice>
    <mc:Fallback xmlns="">
      <p:transition spd="slow" advTm="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kinloch\AppData\Local\Microsoft\Windows\Temporary Internet Files\Content.Outlook\TK7C1JPR\IMG_4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404664"/>
            <a:ext cx="792088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FF00"/>
                </a:solidFill>
                <a:latin typeface="Accent SF" pitchFamily="2" charset="0"/>
              </a:rPr>
              <a:t>Active Adventures</a:t>
            </a:r>
            <a:endParaRPr lang="en-GB" sz="5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95936" y="4847422"/>
            <a:ext cx="4993570" cy="17281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Year 11 rewards day for </a:t>
            </a:r>
            <a:r>
              <a:rPr lang="en-GB" sz="3600" b="1" dirty="0" smtClean="0">
                <a:solidFill>
                  <a:schemeClr val="tx1"/>
                </a:solidFill>
              </a:rPr>
              <a:t>GOLD Volunteering </a:t>
            </a:r>
            <a:r>
              <a:rPr lang="en-GB" sz="3600" b="1" dirty="0" smtClean="0">
                <a:solidFill>
                  <a:srgbClr val="FF0000"/>
                </a:solidFill>
              </a:rPr>
              <a:t>achievement 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51520" y="4847422"/>
            <a:ext cx="3636912" cy="1728192"/>
          </a:xfrm>
          <a:prstGeom prst="wedgeRectCallout">
            <a:avLst>
              <a:gd name="adj1" fmla="val 50697"/>
              <a:gd name="adj2" fmla="val -1205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Thank you for all your </a:t>
            </a:r>
          </a:p>
          <a:p>
            <a:pPr algn="ctr"/>
            <a:r>
              <a:rPr lang="en-GB" sz="2000" b="1" dirty="0" smtClean="0"/>
              <a:t>hard work over the last year </a:t>
            </a:r>
          </a:p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Miss Kinloch</a:t>
            </a:r>
            <a:r>
              <a:rPr lang="en-GB" sz="2000" b="1" dirty="0" smtClean="0"/>
              <a:t> and </a:t>
            </a:r>
            <a:r>
              <a:rPr lang="en-GB" sz="2000" b="1" dirty="0" smtClean="0">
                <a:solidFill>
                  <a:schemeClr val="tx1"/>
                </a:solidFill>
              </a:rPr>
              <a:t>Mr Lightfoot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3"/>
    </mc:Choice>
    <mc:Fallback xmlns="">
      <p:transition spd="slow" advTm="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Active Adventures\20150320_105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7030A0"/>
                </a:solidFill>
              </a:rPr>
              <a:t>Endurance</a:t>
            </a:r>
            <a:endParaRPr lang="en-GB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"/>
    </mc:Choice>
    <mc:Fallback xmlns="">
      <p:transition spd="slow" advTm="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Active Adventures\20150320_104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096" y="5661248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</a:rPr>
              <a:t>Trust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"/>
    </mc:Choice>
    <mc:Fallback xmlns="">
      <p:transition spd="slow" advTm="4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kinloch\Desktop\20150320_093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2080" y="5517232"/>
            <a:ext cx="34563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rgbClr val="FFFF00"/>
                </a:solidFill>
              </a:rPr>
              <a:t>Friendship</a:t>
            </a:r>
            <a:endParaRPr lang="en-GB" sz="4800" b="1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"/>
    </mc:Choice>
    <mc:Fallback xmlns="">
      <p:transition spd="slow" advTm="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Active Adventures\20150320_105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Friendship</a:t>
            </a:r>
            <a:endParaRPr lang="en-GB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"/>
    </mc:Choice>
    <mc:Fallback xmlns="">
      <p:transition spd="slow" advTm="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Active Adventures\20150320_105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33CC"/>
                </a:solidFill>
              </a:rPr>
              <a:t>Wisdom</a:t>
            </a:r>
            <a:endParaRPr lang="en-GB" sz="60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"/>
    </mc:Choice>
    <mc:Fallback xmlns="">
      <p:transition spd="slow" advTm="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Active Adventures\20150320_10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096" y="5661248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</a:rPr>
              <a:t>Trust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"/>
    </mc:Choice>
    <mc:Fallback xmlns="">
      <p:transition spd="slow" advTm="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Active Adventures\20150320_105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7030A0"/>
                </a:solidFill>
              </a:rPr>
              <a:t>Endurance</a:t>
            </a:r>
            <a:endParaRPr lang="en-GB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1"/>
    </mc:Choice>
    <mc:Fallback xmlns="">
      <p:transition spd="slow" advTm="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kinloch\AppData\Local\Microsoft\Windows\Temporary Internet Files\Content.Outlook\TK7C1JPR\IMG_4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Friendship</a:t>
            </a:r>
            <a:endParaRPr lang="en-GB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9"/>
    </mc:Choice>
    <mc:Fallback xmlns="">
      <p:transition spd="slow" advTm="4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kinloch\AppData\Local\Microsoft\Windows\Temporary Internet Files\Content.Outlook\TK7C1JPR\FullSizeRender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096" y="5661248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</a:rPr>
              <a:t>Trust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8"/>
    </mc:Choice>
    <mc:Fallback xmlns="">
      <p:transition spd="slow" advTm="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Accent SF" pitchFamily="2" charset="0"/>
              </a:rPr>
              <a:t>Well done</a:t>
            </a:r>
            <a:endParaRPr lang="en-GB" dirty="0">
              <a:solidFill>
                <a:srgbClr val="FF0000"/>
              </a:solidFill>
              <a:latin typeface="Accent SF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</a:rPr>
              <a:t>Thank you for all your hard work with volunteering.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We are very proud of what you have achieved.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Your hard work means the school has achieved awards such as;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Top volunteering scheme in England 2013/14 and the Diana Award.</a:t>
            </a: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hkinloch\AppData\Local\Microsoft\Windows\Temporary Internet Files\Content.Outlook\TK7C1JPR\IMG_40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Point Star 4"/>
          <p:cNvSpPr/>
          <p:nvPr/>
        </p:nvSpPr>
        <p:spPr>
          <a:xfrm>
            <a:off x="179512" y="3573016"/>
            <a:ext cx="7056784" cy="2952328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Accent SF" pitchFamily="2" charset="0"/>
              </a:rPr>
              <a:t>Well done from</a:t>
            </a:r>
          </a:p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Accent SF" pitchFamily="2" charset="0"/>
              </a:rPr>
              <a:t>Miss Kinloch</a:t>
            </a:r>
            <a:endParaRPr lang="en-GB" sz="3600" b="1" dirty="0">
              <a:solidFill>
                <a:schemeClr val="tx1"/>
              </a:solidFill>
              <a:latin typeface="Accent SF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4969" y="5850012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Friendship</a:t>
            </a:r>
            <a:endParaRPr lang="en-GB" sz="60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5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6"/>
    </mc:Choice>
    <mc:Fallback xmlns="">
      <p:transition spd="slow" advTm="2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5400" b="1" dirty="0" smtClean="0">
                <a:latin typeface="Accent SF" pitchFamily="2" charset="0"/>
              </a:rPr>
              <a:t>Our School Values;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FF0000"/>
                </a:solidFill>
              </a:rPr>
              <a:t>Trust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00FF00"/>
                </a:solidFill>
              </a:rPr>
              <a:t>Compassion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00B0F0"/>
                </a:solidFill>
              </a:rPr>
              <a:t>Forgiveness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660033"/>
                </a:solidFill>
              </a:rPr>
              <a:t>Endurance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7030A0"/>
                </a:solidFill>
              </a:rPr>
              <a:t>Justice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FFFF00"/>
                </a:solidFill>
              </a:rPr>
              <a:t>Friendship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0070C0"/>
                </a:solidFill>
              </a:rPr>
              <a:t>Peace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FF0066"/>
                </a:solidFill>
              </a:rPr>
              <a:t>Wisdom</a:t>
            </a:r>
          </a:p>
        </p:txBody>
      </p:sp>
    </p:spTree>
    <p:extLst>
      <p:ext uri="{BB962C8B-B14F-4D97-AF65-F5344CB8AC3E}">
        <p14:creationId xmlns:p14="http://schemas.microsoft.com/office/powerpoint/2010/main" val="416498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4" grpId="0" build="p" animBg="1"/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kinloch\Desktop\20150320_111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2080" y="5517232"/>
            <a:ext cx="34563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rgbClr val="FF0066"/>
                </a:solidFill>
              </a:rPr>
              <a:t>Wisdom</a:t>
            </a:r>
            <a:endParaRPr lang="en-GB" sz="4800" b="1" dirty="0">
              <a:solidFill>
                <a:srgbClr val="FF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"/>
    </mc:Choice>
    <mc:Fallback xmlns="">
      <p:transition spd="slow" advTm="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kinloch\Desktop\20150320_093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2080" y="5517232"/>
            <a:ext cx="34563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rgbClr val="FF0066"/>
                </a:solidFill>
              </a:rPr>
              <a:t>Wisdom</a:t>
            </a:r>
            <a:endParaRPr lang="en-GB" sz="4800" b="1" dirty="0">
              <a:solidFill>
                <a:srgbClr val="FF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"/>
    </mc:Choice>
    <mc:Fallback xmlns="">
      <p:transition spd="slow" advTm="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Active Adventures\20150320_114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36096" y="5661248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</a:rPr>
              <a:t>Trust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"/>
    </mc:Choice>
    <mc:Fallback xmlns="">
      <p:transition spd="slow" advTm="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kinloch\AppData\Local\Microsoft\Windows\Temporary Internet Files\Content.Outlook\TK7C1JPR\IMG_4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7030A0"/>
                </a:solidFill>
              </a:rPr>
              <a:t>Endurance</a:t>
            </a:r>
            <a:endParaRPr lang="en-GB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"/>
    </mc:Choice>
    <mc:Fallback xmlns="">
      <p:transition spd="slow" advTm="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Active Adventures\20150320_114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Friendship</a:t>
            </a:r>
            <a:endParaRPr lang="en-GB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"/>
    </mc:Choice>
    <mc:Fallback xmlns="">
      <p:transition spd="slow" advTm="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kinloch\AppData\Local\Microsoft\Windows\Temporary Internet Files\Content.Outlook\TK7C1JPR\IMG_4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5936" y="5661248"/>
            <a:ext cx="3960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33CC"/>
                </a:solidFill>
              </a:rPr>
              <a:t>Wisdom</a:t>
            </a:r>
            <a:endParaRPr lang="en-GB" sz="60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"/>
    </mc:Choice>
    <mc:Fallback xmlns="">
      <p:transition spd="slow" advTm="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9|3.8|3.7|3.9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120</Words>
  <Application>Microsoft Office PowerPoint</Application>
  <PresentationFormat>On-screen Show (4:3)</PresentationFormat>
  <Paragraphs>49</Paragraphs>
  <Slides>29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Active Adventures</vt:lpstr>
      <vt:lpstr>PowerPoint Presentation</vt:lpstr>
      <vt:lpstr>Our School Values;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 done</vt:lpstr>
    </vt:vector>
  </TitlesOfParts>
  <Company>St.Margaret's Church of England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Adventures</dc:title>
  <dc:creator>Hazel Kinloch</dc:creator>
  <cp:lastModifiedBy>Hazel Kinloch</cp:lastModifiedBy>
  <cp:revision>6</cp:revision>
  <dcterms:created xsi:type="dcterms:W3CDTF">2015-03-20T14:15:13Z</dcterms:created>
  <dcterms:modified xsi:type="dcterms:W3CDTF">2015-03-23T08:18:01Z</dcterms:modified>
</cp:coreProperties>
</file>